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7" r:id="rId3"/>
    <p:sldId id="269" r:id="rId4"/>
    <p:sldId id="263" r:id="rId5"/>
    <p:sldId id="270" r:id="rId6"/>
    <p:sldId id="271" r:id="rId7"/>
    <p:sldId id="275" r:id="rId8"/>
    <p:sldId id="274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435" autoAdjust="0"/>
  </p:normalViewPr>
  <p:slideViewPr>
    <p:cSldViewPr>
      <p:cViewPr varScale="1">
        <p:scale>
          <a:sx n="61" d="100"/>
          <a:sy n="61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2DD7C-3CCD-4A4C-8EAC-7CB602462C98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3702E-9F30-4CBE-908C-9004EA492A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51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Service Providers: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how confidentiality breaches impact patient health and health-care seeking behaviour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accountable for maintaining client confidentiality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Leader’s and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how to improve confidentiality practices at your facility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employee education on confidentiality practices is updated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 confidentiality breach procedures and establish reporting systems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Peers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Peer engagement processes to provide feedback to harm reduction services about the impact of confidentiality breaches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education for service providers to improve confidentiality policies and practices</a:t>
            </a:r>
            <a:endParaRPr lang="en-CA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97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8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796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03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56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5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59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93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93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88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4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400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33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94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2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118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238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75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29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358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939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926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1E1EC-46D6-47AA-A755-0E39538AEB36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BD8EE-475D-4D0C-AF5F-88BE46D84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68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6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1183" y="44624"/>
            <a:ext cx="8738401" cy="6120680"/>
            <a:chOff x="221183" y="111286"/>
            <a:chExt cx="8738401" cy="6414058"/>
          </a:xfrm>
        </p:grpSpPr>
        <p:grpSp>
          <p:nvGrpSpPr>
            <p:cNvPr id="11" name="Group 10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/>
          <a:lstStyle/>
          <a:p>
            <a:r>
              <a:rPr lang="en-CA" dirty="0" smtClean="0"/>
              <a:t>Community Health Centre Scenario </a:t>
            </a:r>
            <a:r>
              <a:rPr lang="en-CA" dirty="0"/>
              <a:t>3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89984" y="350100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Engagement and Evaluation Project (PEEP)</a:t>
            </a:r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16" name="Group 15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18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906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C 3 PEEP HD2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8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6500">
        <p:fade/>
      </p:transition>
    </mc:Choice>
    <mc:Fallback xmlns="">
      <p:transition spd="med" advClick="0" advTm="4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183" y="111285"/>
            <a:ext cx="8738401" cy="6054019"/>
            <a:chOff x="221183" y="111286"/>
            <a:chExt cx="8738401" cy="6414058"/>
          </a:xfrm>
        </p:grpSpPr>
        <p:grpSp>
          <p:nvGrpSpPr>
            <p:cNvPr id="5" name="Group 4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05413" y="166248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8" y="2132856"/>
            <a:ext cx="8229600" cy="360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dirty="0" smtClean="0"/>
              <a:t>“In (city name) I </a:t>
            </a:r>
            <a:r>
              <a:rPr lang="en-CA" dirty="0"/>
              <a:t>never had a problem getting it. ..Here they cut you off.  They’re calling all the </a:t>
            </a:r>
            <a:r>
              <a:rPr lang="en-CA" dirty="0" smtClean="0"/>
              <a:t>doctors (saying), ‘Don’t </a:t>
            </a:r>
            <a:r>
              <a:rPr lang="en-CA" dirty="0"/>
              <a:t>give ‘</a:t>
            </a:r>
            <a:r>
              <a:rPr lang="en-CA" dirty="0" err="1"/>
              <a:t>em</a:t>
            </a:r>
            <a:r>
              <a:rPr lang="en-CA" dirty="0"/>
              <a:t> </a:t>
            </a:r>
            <a:r>
              <a:rPr lang="en-CA" dirty="0" smtClean="0"/>
              <a:t>nothing...’  </a:t>
            </a:r>
            <a:r>
              <a:rPr lang="en-CA" dirty="0"/>
              <a:t>I been on it for 10 years, </a:t>
            </a:r>
            <a:r>
              <a:rPr lang="en-CA" dirty="0" smtClean="0"/>
              <a:t>…I’m working</a:t>
            </a:r>
            <a:r>
              <a:rPr lang="en-CA" dirty="0"/>
              <a:t>, I’ve got a job, we got our kids back and you know the doctor just don’t care</a:t>
            </a:r>
            <a:r>
              <a:rPr lang="en-CA" dirty="0" smtClean="0"/>
              <a:t>.”</a:t>
            </a:r>
          </a:p>
          <a:p>
            <a:pPr marL="400050" lvl="1" indent="0">
              <a:buNone/>
            </a:pPr>
            <a:r>
              <a:rPr lang="en-CA" i="1" dirty="0" smtClean="0"/>
              <a:t> </a:t>
            </a:r>
            <a:r>
              <a:rPr lang="en-CA" i="1" dirty="0"/>
              <a:t>– Male, Interior Health</a:t>
            </a:r>
          </a:p>
          <a:p>
            <a:pPr marL="0" indent="0">
              <a:buNone/>
            </a:pPr>
            <a:r>
              <a:rPr lang="en-CA" dirty="0"/>
              <a:t> </a:t>
            </a:r>
          </a:p>
          <a:p>
            <a:pPr marL="0" indent="0">
              <a:buNone/>
            </a:pPr>
            <a:r>
              <a:rPr lang="en-CA" dirty="0"/>
              <a:t>“… I went to the Exchange </a:t>
            </a:r>
            <a:r>
              <a:rPr lang="en-CA"/>
              <a:t>in (</a:t>
            </a:r>
            <a:r>
              <a:rPr lang="en-CA" smtClean="0"/>
              <a:t>city name </a:t>
            </a:r>
            <a:r>
              <a:rPr lang="en-CA" dirty="0"/>
              <a:t>)</a:t>
            </a:r>
            <a:r>
              <a:rPr lang="en-CA" smtClean="0"/>
              <a:t>.  </a:t>
            </a:r>
            <a:r>
              <a:rPr lang="en-CA" dirty="0"/>
              <a:t>I went to my next doctor’s appointment and she said, ‘You were seen </a:t>
            </a:r>
            <a:r>
              <a:rPr lang="en-CA" dirty="0" smtClean="0"/>
              <a:t>…</a:t>
            </a:r>
            <a:r>
              <a:rPr lang="en-CA" dirty="0"/>
              <a:t>at the Needle Exchange grabbing needles,’  …yeah that’s how I ended up losing my script because I was grabbing needles right</a:t>
            </a:r>
            <a:r>
              <a:rPr lang="en-CA" i="1" dirty="0"/>
              <a:t>?” </a:t>
            </a:r>
            <a:endParaRPr lang="en-CA" i="1" dirty="0" smtClean="0"/>
          </a:p>
          <a:p>
            <a:pPr marL="400050" lvl="1" indent="0">
              <a:buNone/>
            </a:pPr>
            <a:r>
              <a:rPr lang="en-CA" i="1" dirty="0" smtClean="0"/>
              <a:t>– </a:t>
            </a:r>
            <a:r>
              <a:rPr lang="en-CA" i="1" dirty="0"/>
              <a:t>Male, Interior Health</a:t>
            </a:r>
            <a:endParaRPr lang="en-CA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469" y="432412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>
                <a:solidFill>
                  <a:srgbClr val="C00000"/>
                </a:solidFill>
              </a:rPr>
              <a:t>This Scenario 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2" name="Group 21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4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80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132856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6769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7" y="2060848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possible outcomes of the way the service was set up?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309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outcomes? Consider: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335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928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366</Words>
  <Application>Microsoft Office PowerPoint</Application>
  <PresentationFormat>On-screen Show (4:3)</PresentationFormat>
  <Paragraphs>46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Community Health Centre Scenario 3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Health Centre Scenario 3</dc:title>
  <dc:creator>Burgess, Heather</dc:creator>
  <cp:lastModifiedBy>Tigchelaar, James</cp:lastModifiedBy>
  <cp:revision>20</cp:revision>
  <dcterms:created xsi:type="dcterms:W3CDTF">2016-08-03T20:15:33Z</dcterms:created>
  <dcterms:modified xsi:type="dcterms:W3CDTF">2017-11-08T22:54:53Z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69C88BCB-342C-4205-9657-DC60A8D35986</vt:lpwstr>
  </property>
  <property fmtid="{D5CDD505-2E9C-101B-9397-08002B2CF9AE}" pid="3" name="ArticulatePath">
    <vt:lpwstr>CHC 3 HD J27</vt:lpwstr>
  </property>
</Properties>
</file>