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7" r:id="rId2"/>
    <p:sldId id="270" r:id="rId3"/>
    <p:sldId id="265" r:id="rId4"/>
    <p:sldId id="268" r:id="rId5"/>
    <p:sldId id="269" r:id="rId6"/>
    <p:sldId id="273" r:id="rId7"/>
    <p:sldId id="272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0" autoAdjust="0"/>
    <p:restoredTop sz="58387" autoAdjust="0"/>
  </p:normalViewPr>
  <p:slideViewPr>
    <p:cSldViewPr>
      <p:cViewPr>
        <p:scale>
          <a:sx n="97" d="100"/>
          <a:sy n="97" d="100"/>
        </p:scale>
        <p:origin x="-4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162D-7BFD-4BD7-97BD-89BC9FD13AA5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4738-337F-4BEF-8A2B-CA78797F92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Service Providers: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 use the “one issue only” policy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peers in planning approaches to complex care needs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resources on treating patients with complex needs</a:t>
            </a:r>
            <a:r>
              <a:rPr lang="en-CA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Leader’s and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clinician education and work environment impacts treatment strategies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 integrated healthcare teams, or employing Nurse Practitioners in emergency rooms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employees to identify educational and resource needs for treating patients with complex care needs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Peers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 to partner with care provider to develop approach to complex care needs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Peer engagement processes to provide feedback about the health care service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educational services for health care providers about complex care issues for Peers.</a:t>
            </a:r>
            <a:endParaRPr lang="en-CA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0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80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7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1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5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1183" y="111286"/>
            <a:ext cx="8738401" cy="5910002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18915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Hospital Scenario </a:t>
            </a:r>
            <a:r>
              <a:rPr lang="en-CA" dirty="0"/>
              <a:t>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Engagement</a:t>
            </a:r>
            <a:r>
              <a:rPr lang="en-CA" dirty="0" smtClean="0"/>
              <a:t> and Evaluation Project (PEEP)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17" name="Group 1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spital 2 PEEP HD2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8" y="31702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0416" y="1844824"/>
            <a:ext cx="7931224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“Here’s a good example, a couple years ago I ended up going to the hospital for an abscess from missing shooting, I had some kind of pneumonia and stuff that was ignored.  It was ignored until one of the </a:t>
            </a:r>
            <a:r>
              <a:rPr lang="en-CA" dirty="0" smtClean="0"/>
              <a:t>public health </a:t>
            </a:r>
            <a:r>
              <a:rPr lang="en-CA" dirty="0"/>
              <a:t>nurses caught </a:t>
            </a:r>
            <a:r>
              <a:rPr lang="en-CA" dirty="0" smtClean="0"/>
              <a:t>on…”</a:t>
            </a:r>
            <a:endParaRPr lang="en-CA" dirty="0"/>
          </a:p>
          <a:p>
            <a:pPr marL="400050" lvl="1" indent="0">
              <a:buNone/>
            </a:pPr>
            <a:r>
              <a:rPr lang="en-CA" i="1" dirty="0"/>
              <a:t>– Male, Northern Health Authority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848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</a:t>
            </a:r>
            <a:r>
              <a:rPr lang="en-CA" sz="2800" smtClean="0"/>
              <a:t>possible outcomes of </a:t>
            </a:r>
            <a:r>
              <a:rPr lang="en-CA" sz="2800" dirty="0" smtClean="0"/>
              <a:t>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2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296</Words>
  <Application>Microsoft Office PowerPoint</Application>
  <PresentationFormat>On-screen Show (4:3)</PresentationFormat>
  <Paragraphs>45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Hospital Scenario 2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Methadone Scenario 4</dc:title>
  <dc:creator>Burgess, Heather</dc:creator>
  <cp:lastModifiedBy>Tigchelaar, James</cp:lastModifiedBy>
  <cp:revision>56</cp:revision>
  <dcterms:created xsi:type="dcterms:W3CDTF">2016-08-03T19:50:21Z</dcterms:created>
  <dcterms:modified xsi:type="dcterms:W3CDTF">2017-11-08T22:56:07Z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6FC0AE47-3CAE-4D33-A72E-5FCAF9FD3BA2</vt:lpwstr>
  </property>
  <property fmtid="{D5CDD505-2E9C-101B-9397-08002B2CF9AE}" pid="3" name="ArticulatePath">
    <vt:lpwstr>Community Health Centre Scenario 1</vt:lpwstr>
  </property>
</Properties>
</file>